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8" r:id="rId2"/>
    <p:sldId id="276" r:id="rId3"/>
    <p:sldId id="257" r:id="rId4"/>
    <p:sldId id="267" r:id="rId5"/>
    <p:sldId id="275" r:id="rId6"/>
    <p:sldId id="258" r:id="rId7"/>
    <p:sldId id="259" r:id="rId8"/>
    <p:sldId id="262" r:id="rId9"/>
    <p:sldId id="263" r:id="rId10"/>
    <p:sldId id="264" r:id="rId11"/>
    <p:sldId id="265" r:id="rId12"/>
    <p:sldId id="269" r:id="rId13"/>
    <p:sldId id="270" r:id="rId14"/>
    <p:sldId id="272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56"/>
    <p:restoredTop sz="94718"/>
  </p:normalViewPr>
  <p:slideViewPr>
    <p:cSldViewPr snapToGrid="0">
      <p:cViewPr varScale="1">
        <p:scale>
          <a:sx n="77" d="100"/>
          <a:sy n="77" d="100"/>
        </p:scale>
        <p:origin x="216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95091-1E95-B24B-93A5-7B0639AA5D1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1933A-A766-104E-9791-07EF242E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7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1933A-A766-104E-9791-07EF242EC1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E4F9-E516-9331-7CB8-F972EBEEE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DBD9A-A733-E0A2-D842-8D9714706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FEB46-B194-5349-E45E-ACCF36DB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5DC7-7A25-4041-9F52-516268A784B3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8962D-54A2-5E3A-45F2-ED3C1C4C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0670D-DF71-3F58-B660-48B1AC5B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8C6-4E44-494F-8669-D5CC4002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4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2794-DB42-2EE2-5144-132DF63F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A5ED7-E141-7DE5-69FF-3D9BE3D15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4699E-F51B-5891-A91D-D596287A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5DC7-7A25-4041-9F52-516268A784B3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0E4AD-96D0-11AA-5394-CCD968E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1F760-BCF5-1140-074B-7797684A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8C6-4E44-494F-8669-D5CC4002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D256D-4004-636D-17A1-1D44BD5A8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5011F-2A36-3E55-3DAB-EF1929367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87E29-69F9-1116-97B7-0BD67042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5DC7-7A25-4041-9F52-516268A784B3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04762-993B-8E7F-23C6-C493E2F4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14789-EC4C-21CB-9DDB-BBDFA511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8C6-4E44-494F-8669-D5CC4002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0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DD2E-9212-EE48-5384-D4067189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F1B9-B443-912A-25D1-710E9897F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77B80-6096-C726-8B13-8144CBF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5DC7-7A25-4041-9F52-516268A784B3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E10A-E421-50F9-9266-B7B37DDA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2C7A-3990-626F-E96B-E7CF8535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8C6-4E44-494F-8669-D5CC4002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2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9320-6779-B7ED-0FC8-C323E3A2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F1C6B-5759-0554-F7F1-27414C5B4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D540-C8B5-49D3-4484-D39C695A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5DC7-7A25-4041-9F52-516268A784B3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B5999-B043-CB94-3E5C-76237CC7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50277-00DE-AAAA-7FB0-27A4E81A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8C6-4E44-494F-8669-D5CC4002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7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73B3-B501-CF1A-AB60-6009348C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3B70D-7E29-A988-6330-11428C226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E6D5C-DBBF-9E14-E183-5BD88B6D3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97868-038D-EABD-6F8F-A2A14943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5DC7-7A25-4041-9F52-516268A784B3}" type="datetimeFigureOut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2E2EA-381C-8992-86B5-FDA100B7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F69F3-E6B0-1F40-4A1B-25DD5226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8C6-4E44-494F-8669-D5CC4002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6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BCEC-DD7E-F67C-0C85-BFF6E0CE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5C9DB-6843-9106-3648-9EAA48119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EF717-5E00-456E-0EFC-454FB4E61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AABDC-A935-73FA-6152-6BE6E6BD7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6F4A2-D91C-9CA1-2877-B7699DCE7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B2EBC-0BC0-E364-90EF-0FFD5A7D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5DC7-7A25-4041-9F52-516268A784B3}" type="datetimeFigureOut">
              <a:rPr lang="en-US" smtClean="0"/>
              <a:t>9/10/25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EA922-1F6D-A00A-D3B0-7FC67E7C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EABB30-0D56-88CB-DB5C-C1BB7818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8C6-4E44-494F-8669-D5CC4002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42F2-39D6-09B3-3770-3117AC25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373A6-0587-B9A5-C18A-D51221A6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5DC7-7A25-4041-9F52-516268A784B3}" type="datetimeFigureOut">
              <a:rPr lang="en-US" smtClean="0"/>
              <a:t>9/10/25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9BB67-53BF-7940-5FCC-03F6E45E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B849D-3B60-DCE3-F9C9-F5D1FF89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8C6-4E44-494F-8669-D5CC4002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3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CA48F-397B-5D07-5FD4-1FF90F21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5DC7-7A25-4041-9F52-516268A784B3}" type="datetimeFigureOut">
              <a:rPr lang="en-US" smtClean="0"/>
              <a:t>9/10/25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3CDA5-D536-A384-4542-CC263217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5E186-5EAE-5A82-D485-A07FFE67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8C6-4E44-494F-8669-D5CC4002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2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A67D-CD50-1BAC-14B9-C5CB1853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A8FC1-1E61-8C93-2D52-6F05A3D15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35E9D-3252-A8E8-4FCB-E0C9FC1B6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8E1C1-F8E4-A956-A95D-0BABD907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5DC7-7A25-4041-9F52-516268A784B3}" type="datetimeFigureOut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24047-311D-D1B2-2C23-202588FE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B03A9-420F-2F09-0AA3-610B8611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8C6-4E44-494F-8669-D5CC4002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8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67C4-F0ED-85F1-C8A1-82638AB5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80299-8BFC-8288-44F5-5CC3A7FAE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2F9C1-D4A5-AF79-9E75-35F39EE94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59C78-A8EE-1A6A-6C62-C7F8ACD4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5DC7-7A25-4041-9F52-516268A784B3}" type="datetimeFigureOut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ABE2C-F001-EEEA-332F-1E09DB33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3A381-7CC2-D840-F15C-CC00A33C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68C6-4E44-494F-8669-D5CC4002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2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84A93-08C9-63B4-76F8-A7051A70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FCAB4-74D7-A3D7-840D-43869DD90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8E9B-D785-8386-444B-A8313C295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9D5DC7-7A25-4041-9F52-516268A784B3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A07DC-A8D3-A49A-AB1A-C7C3BFC13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2F9F8-1911-DE83-B91B-7540CDF3C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E968C6-4E44-494F-8669-D5CC4002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9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l3MGeOAyhI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sign&#10;&#10;AI-generated content may be incorrect.">
            <a:extLst>
              <a:ext uri="{FF2B5EF4-FFF2-40B4-BE49-F238E27FC236}">
                <a16:creationId xmlns:a16="http://schemas.microsoft.com/office/drawing/2014/main" id="{7FA8D8AA-E64A-843E-D62E-D9946F5D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6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standing in front of a sign&#10;&#10;AI-generated content may be incorrect.">
            <a:extLst>
              <a:ext uri="{FF2B5EF4-FFF2-40B4-BE49-F238E27FC236}">
                <a16:creationId xmlns:a16="http://schemas.microsoft.com/office/drawing/2014/main" id="{42742F16-3716-EC3E-C9B1-3EF3EE48BE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4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standing in front of a table&#10;&#10;AI-generated content may be incorrect.">
            <a:extLst>
              <a:ext uri="{FF2B5EF4-FFF2-40B4-BE49-F238E27FC236}">
                <a16:creationId xmlns:a16="http://schemas.microsoft.com/office/drawing/2014/main" id="{AD921E76-E9BB-12D6-D901-2DA2BFCAE4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6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ollage of several people standing next to a table with water bottles&#10;&#10;AI-generated content may be incorrect.">
            <a:extLst>
              <a:ext uri="{FF2B5EF4-FFF2-40B4-BE49-F238E27FC236}">
                <a16:creationId xmlns:a16="http://schemas.microsoft.com/office/drawing/2014/main" id="{CC0C4D6E-1991-AB65-361C-8156794F44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3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93A6CE-564D-7C11-7D14-27614C9E7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in a black shirt&#10;&#10;AI-generated content may be incorrect.">
            <a:extLst>
              <a:ext uri="{FF2B5EF4-FFF2-40B4-BE49-F238E27FC236}">
                <a16:creationId xmlns:a16="http://schemas.microsoft.com/office/drawing/2014/main" id="{A61B8D7C-E47A-8CCC-A43C-134A79335E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2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7CEF47-3526-7AEF-C57D-44D7F991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ABD8C9-0ADD-4D89-01B3-E9B40FD50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DFEEAC8C-B9D0-9D26-7873-96874224A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8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C108E1-478B-113C-A079-078ACF3B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close-up of a sign&#10;&#10;AI-generated content may be incorrect.">
            <a:extLst>
              <a:ext uri="{FF2B5EF4-FFF2-40B4-BE49-F238E27FC236}">
                <a16:creationId xmlns:a16="http://schemas.microsoft.com/office/drawing/2014/main" id="{CFA3CCF4-A4A8-936B-D17B-5FB6EA41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30C68D-7D19-403A-9DC6-6F840B35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qr code with orange and white text&#10;&#10;AI-generated content may be incorrect.">
            <a:extLst>
              <a:ext uri="{FF2B5EF4-FFF2-40B4-BE49-F238E27FC236}">
                <a16:creationId xmlns:a16="http://schemas.microsoft.com/office/drawing/2014/main" id="{5849744C-16D7-31FD-284B-700092F57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03CE1E-AC25-BDD2-79F4-7C329BD13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qr code and a book&#10;&#10;AI-generated content may be incorrect.">
            <a:extLst>
              <a:ext uri="{FF2B5EF4-FFF2-40B4-BE49-F238E27FC236}">
                <a16:creationId xmlns:a16="http://schemas.microsoft.com/office/drawing/2014/main" id="{07C9FAB0-1DC6-6060-8A6E-1F90BB06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0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a qr code on the front of a building&#10;&#10;AI-generated content may be incorrect.">
            <a:extLst>
              <a:ext uri="{FF2B5EF4-FFF2-40B4-BE49-F238E27FC236}">
                <a16:creationId xmlns:a16="http://schemas.microsoft.com/office/drawing/2014/main" id="{DDF135C4-E18B-DCCE-F6D3-C054654E4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5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ESSENCE - Suicide Prevention and Surveillance in Tennessee">
            <a:hlinkClick r:id="" action="ppaction://media"/>
            <a:extLst>
              <a:ext uri="{FF2B5EF4-FFF2-40B4-BE49-F238E27FC236}">
                <a16:creationId xmlns:a16="http://schemas.microsoft.com/office/drawing/2014/main" id="{B147BE2C-84C4-87E2-C625-AD7752E712B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2" y="643466"/>
            <a:ext cx="986029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80A99-B4EE-C0F6-C5D8-00DEAE7F4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a qr code on the front of a building&#10;&#10;AI-generated content may be incorrect.">
            <a:extLst>
              <a:ext uri="{FF2B5EF4-FFF2-40B4-BE49-F238E27FC236}">
                <a16:creationId xmlns:a16="http://schemas.microsoft.com/office/drawing/2014/main" id="{E1B927A3-71C1-312D-03AB-8EABF9980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A close-up of a phone screen&#10;&#10;AI-generated content may be incorrect.">
            <a:extLst>
              <a:ext uri="{FF2B5EF4-FFF2-40B4-BE49-F238E27FC236}">
                <a16:creationId xmlns:a16="http://schemas.microsoft.com/office/drawing/2014/main" id="{B843BE24-8353-8CCA-31B1-A28B879D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53284" cy="6858000"/>
          </a:xfrm>
          <a:prstGeom prst="rect">
            <a:avLst/>
          </a:prstGeom>
        </p:spPr>
      </p:pic>
      <p:pic>
        <p:nvPicPr>
          <p:cNvPr id="14" name="Picture 13" descr="A screenshot of a phone&#10;&#10;AI-generated content may be incorrect.">
            <a:extLst>
              <a:ext uri="{FF2B5EF4-FFF2-40B4-BE49-F238E27FC236}">
                <a16:creationId xmlns:a16="http://schemas.microsoft.com/office/drawing/2014/main" id="{7CD89D19-6B4B-A79D-F49D-04629BFE9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854" y="0"/>
            <a:ext cx="4148580" cy="6858000"/>
          </a:xfrm>
          <a:prstGeom prst="rect">
            <a:avLst/>
          </a:prstGeom>
        </p:spPr>
      </p:pic>
      <p:pic>
        <p:nvPicPr>
          <p:cNvPr id="16" name="Picture 15" descr="A close-up of a list of symptoms&#10;&#10;AI-generated content may be incorrect.">
            <a:extLst>
              <a:ext uri="{FF2B5EF4-FFF2-40B4-BE49-F238E27FC236}">
                <a16:creationId xmlns:a16="http://schemas.microsoft.com/office/drawing/2014/main" id="{1716B298-EB8B-1FEF-B83C-C44206A31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434" y="0"/>
            <a:ext cx="4415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ith backpacks&#10;&#10;AI-generated content may be incorrect.">
            <a:extLst>
              <a:ext uri="{FF2B5EF4-FFF2-40B4-BE49-F238E27FC236}">
                <a16:creationId xmlns:a16="http://schemas.microsoft.com/office/drawing/2014/main" id="{EC28BC1D-A59B-30B4-4FC8-F58F58A6B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talking to each other&#10;&#10;AI-generated content may be incorrect.">
            <a:extLst>
              <a:ext uri="{FF2B5EF4-FFF2-40B4-BE49-F238E27FC236}">
                <a16:creationId xmlns:a16="http://schemas.microsoft.com/office/drawing/2014/main" id="{11F53BA3-F985-86C1-75BA-597F2E153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veral baskets of books&#10;&#10;AI-generated content may be incorrect.">
            <a:extLst>
              <a:ext uri="{FF2B5EF4-FFF2-40B4-BE49-F238E27FC236}">
                <a16:creationId xmlns:a16="http://schemas.microsoft.com/office/drawing/2014/main" id="{477B3F53-A833-1A95-3F27-819DF735B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2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up paper&#10;&#10;AI-generated content may be incorrect.">
            <a:extLst>
              <a:ext uri="{FF2B5EF4-FFF2-40B4-BE49-F238E27FC236}">
                <a16:creationId xmlns:a16="http://schemas.microsoft.com/office/drawing/2014/main" id="{F1EF7460-EB9B-0F0F-9ACC-253988889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9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</Words>
  <Application>Microsoft Macintosh PowerPoint</Application>
  <PresentationFormat>Widescreen</PresentationFormat>
  <Paragraphs>1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Evans</dc:creator>
  <cp:lastModifiedBy>Stephanie Evans</cp:lastModifiedBy>
  <cp:revision>7</cp:revision>
  <dcterms:created xsi:type="dcterms:W3CDTF">2025-03-03T17:42:27Z</dcterms:created>
  <dcterms:modified xsi:type="dcterms:W3CDTF">2025-09-10T05:17:25Z</dcterms:modified>
</cp:coreProperties>
</file>